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9" r:id="rId5"/>
    <p:sldId id="258" r:id="rId6"/>
    <p:sldId id="262" r:id="rId7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9D1"/>
    <a:srgbClr val="7E02FB"/>
    <a:srgbClr val="EC7600"/>
    <a:srgbClr val="1B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9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5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7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4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0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0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AZD8895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E78DD5-9036-85D4-0694-448C22D043A6}"/>
              </a:ext>
            </a:extLst>
          </p:cNvPr>
          <p:cNvSpPr/>
          <p:nvPr/>
        </p:nvSpPr>
        <p:spPr>
          <a:xfrm>
            <a:off x="2780270" y="153542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N477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AD933B-7836-4398-B00E-3D9909FA7EF8}"/>
              </a:ext>
            </a:extLst>
          </p:cNvPr>
          <p:cNvSpPr/>
          <p:nvPr/>
        </p:nvSpPr>
        <p:spPr>
          <a:xfrm>
            <a:off x="848497" y="191203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N487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B9AECA-E0D2-4C3F-307C-1EA381A9CAD0}"/>
              </a:ext>
            </a:extLst>
          </p:cNvPr>
          <p:cNvSpPr/>
          <p:nvPr/>
        </p:nvSpPr>
        <p:spPr>
          <a:xfrm>
            <a:off x="6974668" y="245700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K478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54445-3ED8-2241-FA18-B67AB138982D}"/>
              </a:ext>
            </a:extLst>
          </p:cNvPr>
          <p:cNvSpPr/>
          <p:nvPr/>
        </p:nvSpPr>
        <p:spPr>
          <a:xfrm>
            <a:off x="8353168" y="280436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N477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65C677-2190-C065-5428-F815A0004FEA}"/>
              </a:ext>
            </a:extLst>
          </p:cNvPr>
          <p:cNvSpPr/>
          <p:nvPr/>
        </p:nvSpPr>
        <p:spPr>
          <a:xfrm>
            <a:off x="2084171" y="649079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F486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06857D-83C8-9EC8-626A-C539AC993F0B}"/>
              </a:ext>
            </a:extLst>
          </p:cNvPr>
          <p:cNvSpPr/>
          <p:nvPr/>
        </p:nvSpPr>
        <p:spPr>
          <a:xfrm>
            <a:off x="5135622" y="672176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713ECE-CF92-1B80-6A8A-92576DC0487A}"/>
              </a:ext>
            </a:extLst>
          </p:cNvPr>
          <p:cNvSpPr/>
          <p:nvPr/>
        </p:nvSpPr>
        <p:spPr>
          <a:xfrm>
            <a:off x="6617660" y="649079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N487</a:t>
            </a:r>
          </a:p>
        </p:txBody>
      </p:sp>
    </p:spTree>
    <p:extLst>
      <p:ext uri="{BB962C8B-B14F-4D97-AF65-F5344CB8AC3E}">
        <p14:creationId xmlns:p14="http://schemas.microsoft.com/office/powerpoint/2010/main" val="322085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LY-CoV1404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74FDF3-3A7E-4346-AA73-3D85DFFAD6A3}"/>
              </a:ext>
            </a:extLst>
          </p:cNvPr>
          <p:cNvSpPr/>
          <p:nvPr/>
        </p:nvSpPr>
        <p:spPr>
          <a:xfrm>
            <a:off x="1013254" y="259399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6EDCE8-DD38-166C-8C72-C11F82AD2731}"/>
              </a:ext>
            </a:extLst>
          </p:cNvPr>
          <p:cNvSpPr/>
          <p:nvPr/>
        </p:nvSpPr>
        <p:spPr>
          <a:xfrm>
            <a:off x="2582562" y="62926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9CCAFF-52F1-4ABD-5069-AF1A1334D6EF}"/>
              </a:ext>
            </a:extLst>
          </p:cNvPr>
          <p:cNvSpPr/>
          <p:nvPr/>
        </p:nvSpPr>
        <p:spPr>
          <a:xfrm>
            <a:off x="3686432" y="159309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137C7D-F4A4-E468-20F3-11328DB4A182}"/>
              </a:ext>
            </a:extLst>
          </p:cNvPr>
          <p:cNvSpPr/>
          <p:nvPr/>
        </p:nvSpPr>
        <p:spPr>
          <a:xfrm>
            <a:off x="2384854" y="235815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F490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E2FE99-F06D-A968-4551-6F9B1B9EAC7C}"/>
              </a:ext>
            </a:extLst>
          </p:cNvPr>
          <p:cNvSpPr/>
          <p:nvPr/>
        </p:nvSpPr>
        <p:spPr>
          <a:xfrm>
            <a:off x="6656173" y="580568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F11FEA-9106-B7C4-6F5F-B811C251B1A1}"/>
              </a:ext>
            </a:extLst>
          </p:cNvPr>
          <p:cNvSpPr/>
          <p:nvPr/>
        </p:nvSpPr>
        <p:spPr>
          <a:xfrm>
            <a:off x="4920784" y="752090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055EA9-EA38-E5F7-D5BE-9057A1365A7D}"/>
              </a:ext>
            </a:extLst>
          </p:cNvPr>
          <p:cNvSpPr/>
          <p:nvPr/>
        </p:nvSpPr>
        <p:spPr>
          <a:xfrm>
            <a:off x="2969739" y="540002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7424B8-4836-F63A-EDFE-5C6B15083997}"/>
              </a:ext>
            </a:extLst>
          </p:cNvPr>
          <p:cNvSpPr/>
          <p:nvPr/>
        </p:nvSpPr>
        <p:spPr>
          <a:xfrm>
            <a:off x="2022404" y="679391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EFB949-FF9F-5A67-CC3C-E7939F164126}"/>
              </a:ext>
            </a:extLst>
          </p:cNvPr>
          <p:cNvSpPr/>
          <p:nvPr/>
        </p:nvSpPr>
        <p:spPr>
          <a:xfrm>
            <a:off x="1150651" y="724843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Q493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4904C3-F7AA-3CFB-FDA5-243EB7DC5724}"/>
              </a:ext>
            </a:extLst>
          </p:cNvPr>
          <p:cNvSpPr/>
          <p:nvPr/>
        </p:nvSpPr>
        <p:spPr>
          <a:xfrm>
            <a:off x="204622" y="759541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B1D004-DE4A-8F79-3D7A-76F9685693F4}"/>
              </a:ext>
            </a:extLst>
          </p:cNvPr>
          <p:cNvSpPr/>
          <p:nvPr/>
        </p:nvSpPr>
        <p:spPr>
          <a:xfrm>
            <a:off x="1927653" y="566945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6A641-3EBB-6D62-4257-00722A528BA4}"/>
              </a:ext>
            </a:extLst>
          </p:cNvPr>
          <p:cNvSpPr/>
          <p:nvPr/>
        </p:nvSpPr>
        <p:spPr>
          <a:xfrm>
            <a:off x="5634680" y="235815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6E4742-BB4D-5DAB-78DE-EF4B31B2856F}"/>
              </a:ext>
            </a:extLst>
          </p:cNvPr>
          <p:cNvSpPr/>
          <p:nvPr/>
        </p:nvSpPr>
        <p:spPr>
          <a:xfrm>
            <a:off x="7652951" y="91512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</p:spTree>
    <p:extLst>
      <p:ext uri="{BB962C8B-B14F-4D97-AF65-F5344CB8AC3E}">
        <p14:creationId xmlns:p14="http://schemas.microsoft.com/office/powerpoint/2010/main" val="178515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LY-CoV555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E61B4C-A373-EA4C-9543-6CF12A57C5F0}"/>
              </a:ext>
            </a:extLst>
          </p:cNvPr>
          <p:cNvSpPr/>
          <p:nvPr/>
        </p:nvSpPr>
        <p:spPr>
          <a:xfrm>
            <a:off x="1655805" y="185258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3B93BC-9269-3AE7-A668-1F704BDF2570}"/>
              </a:ext>
            </a:extLst>
          </p:cNvPr>
          <p:cNvSpPr/>
          <p:nvPr/>
        </p:nvSpPr>
        <p:spPr>
          <a:xfrm>
            <a:off x="7939952" y="626463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91BFC5-185C-A9F1-7353-DA82E471549A}"/>
              </a:ext>
            </a:extLst>
          </p:cNvPr>
          <p:cNvSpPr/>
          <p:nvPr/>
        </p:nvSpPr>
        <p:spPr>
          <a:xfrm>
            <a:off x="8298298" y="541604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P486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DB47D9-8A16-7F80-8C12-1964206D6BF6}"/>
              </a:ext>
            </a:extLst>
          </p:cNvPr>
          <p:cNvSpPr/>
          <p:nvPr/>
        </p:nvSpPr>
        <p:spPr>
          <a:xfrm>
            <a:off x="4920784" y="752090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DF5F84-AA2E-5C40-70E6-169CC1FA91C9}"/>
              </a:ext>
            </a:extLst>
          </p:cNvPr>
          <p:cNvSpPr/>
          <p:nvPr/>
        </p:nvSpPr>
        <p:spPr>
          <a:xfrm>
            <a:off x="3399884" y="598388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C23E64-B156-7694-9C27-E6D6299361BA}"/>
              </a:ext>
            </a:extLst>
          </p:cNvPr>
          <p:cNvSpPr/>
          <p:nvPr/>
        </p:nvSpPr>
        <p:spPr>
          <a:xfrm>
            <a:off x="2601833" y="705546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33B65E-BAFA-8EB6-0F41-26AEBB9F5DCA}"/>
              </a:ext>
            </a:extLst>
          </p:cNvPr>
          <p:cNvSpPr/>
          <p:nvPr/>
        </p:nvSpPr>
        <p:spPr>
          <a:xfrm>
            <a:off x="1348359" y="729559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Q493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F8713D-1D6C-5F94-0350-0D7170735D64}"/>
              </a:ext>
            </a:extLst>
          </p:cNvPr>
          <p:cNvSpPr/>
          <p:nvPr/>
        </p:nvSpPr>
        <p:spPr>
          <a:xfrm>
            <a:off x="8398491" y="592794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F486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38B817-661B-B506-E4F3-D00C5C136B52}"/>
              </a:ext>
            </a:extLst>
          </p:cNvPr>
          <p:cNvSpPr/>
          <p:nvPr/>
        </p:nvSpPr>
        <p:spPr>
          <a:xfrm>
            <a:off x="6028773" y="244227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CB46A0-B741-999B-B02F-482C9F4CF6D4}"/>
              </a:ext>
            </a:extLst>
          </p:cNvPr>
          <p:cNvSpPr/>
          <p:nvPr/>
        </p:nvSpPr>
        <p:spPr>
          <a:xfrm>
            <a:off x="4920784" y="288918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</p:spTree>
    <p:extLst>
      <p:ext uri="{BB962C8B-B14F-4D97-AF65-F5344CB8AC3E}">
        <p14:creationId xmlns:p14="http://schemas.microsoft.com/office/powerpoint/2010/main" val="411625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3230538" y="8774668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LY-CoV555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06EAD-EDBA-288B-DBCA-F19AB9B5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C68BC-70E5-EC8A-7F44-A78C851DBC56}"/>
              </a:ext>
            </a:extLst>
          </p:cNvPr>
          <p:cNvSpPr txBox="1"/>
          <p:nvPr/>
        </p:nvSpPr>
        <p:spPr>
          <a:xfrm>
            <a:off x="7711029" y="8774668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LY-CoV1404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FA043-D401-EB2B-27CB-658575C71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9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44BB4-7520-5BB8-9B63-10F79AE84973}"/>
              </a:ext>
            </a:extLst>
          </p:cNvPr>
          <p:cNvSpPr txBox="1"/>
          <p:nvPr/>
        </p:nvSpPr>
        <p:spPr>
          <a:xfrm>
            <a:off x="12590998" y="87746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AZD8895</a:t>
            </a:r>
          </a:p>
        </p:txBody>
      </p:sp>
    </p:spTree>
    <p:extLst>
      <p:ext uri="{BB962C8B-B14F-4D97-AF65-F5344CB8AC3E}">
        <p14:creationId xmlns:p14="http://schemas.microsoft.com/office/powerpoint/2010/main" val="224953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 Loop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</p:spTree>
    <p:extLst>
      <p:ext uri="{BB962C8B-B14F-4D97-AF65-F5344CB8AC3E}">
        <p14:creationId xmlns:p14="http://schemas.microsoft.com/office/powerpoint/2010/main" val="255457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201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CPORT Residues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pic>
        <p:nvPicPr>
          <p:cNvPr id="3" name="Graphic 2" descr="Arrow: Vertical U-turn with solid fill">
            <a:extLst>
              <a:ext uri="{FF2B5EF4-FFF2-40B4-BE49-F238E27FC236}">
                <a16:creationId xmlns:a16="http://schemas.microsoft.com/office/drawing/2014/main" id="{A55D6641-DAF9-D6FB-2865-29FD0A99A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782950" y="120858"/>
            <a:ext cx="724930" cy="724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B25BB-3818-84F5-199A-5A0438C14987}"/>
              </a:ext>
            </a:extLst>
          </p:cNvPr>
          <p:cNvSpPr txBox="1"/>
          <p:nvPr/>
        </p:nvSpPr>
        <p:spPr>
          <a:xfrm>
            <a:off x="3919544" y="54029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90°</a:t>
            </a:r>
          </a:p>
        </p:txBody>
      </p:sp>
    </p:spTree>
    <p:extLst>
      <p:ext uri="{BB962C8B-B14F-4D97-AF65-F5344CB8AC3E}">
        <p14:creationId xmlns:p14="http://schemas.microsoft.com/office/powerpoint/2010/main" val="205395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2985</TotalTime>
  <Words>106</Words>
  <Application>Microsoft Office PowerPoint</Application>
  <PresentationFormat>Custom</PresentationFormat>
  <Paragraphs>60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14</cp:revision>
  <dcterms:created xsi:type="dcterms:W3CDTF">2023-02-08T21:28:32Z</dcterms:created>
  <dcterms:modified xsi:type="dcterms:W3CDTF">2023-03-19T20:53:24Z</dcterms:modified>
</cp:coreProperties>
</file>